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55" d="100"/>
          <a:sy n="155" d="100"/>
        </p:scale>
        <p:origin x="-354" y="-96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pPr/>
              <a:t>05/02/2026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05/02/2026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xmlns="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xmlns="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xmlns="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xmlns="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xmlns="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xmlns="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9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4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8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3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 son avis.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pourrez prendre connaissance de l’avis du conseil de classe pour chacun de vos choix.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Prenez connaissance de l’avis du conseil de classe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xmlns="" val="1649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1305</TotalTime>
  <Words>486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MINISTÈRIEL</vt:lpstr>
      <vt:lpstr>1_Conception personnalisée</vt:lpstr>
      <vt:lpstr>3_Conception personnalisée</vt:lpstr>
      <vt:lpstr>Conception personnalisée</vt:lpstr>
      <vt:lpstr>2_Conception personnalisée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Manager>Client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secretariat1</cp:lastModifiedBy>
  <cp:revision>115</cp:revision>
  <dcterms:created xsi:type="dcterms:W3CDTF">2020-03-05T15:21:24Z</dcterms:created>
  <dcterms:modified xsi:type="dcterms:W3CDTF">2026-02-05T09:36:42Z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